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663" r:id="rId2"/>
    <p:sldId id="676" r:id="rId3"/>
    <p:sldId id="658" r:id="rId4"/>
    <p:sldId id="659" r:id="rId5"/>
    <p:sldId id="660" r:id="rId6"/>
    <p:sldId id="662" r:id="rId7"/>
    <p:sldId id="661" r:id="rId8"/>
    <p:sldId id="664" r:id="rId9"/>
    <p:sldId id="613" r:id="rId10"/>
    <p:sldId id="669" r:id="rId11"/>
    <p:sldId id="630" r:id="rId12"/>
    <p:sldId id="572" r:id="rId13"/>
    <p:sldId id="628" r:id="rId14"/>
    <p:sldId id="670" r:id="rId15"/>
    <p:sldId id="671" r:id="rId16"/>
    <p:sldId id="629" r:id="rId17"/>
    <p:sldId id="677" r:id="rId18"/>
    <p:sldId id="679" r:id="rId19"/>
    <p:sldId id="680" r:id="rId20"/>
    <p:sldId id="673" r:id="rId21"/>
    <p:sldId id="674" r:id="rId22"/>
    <p:sldId id="63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1600" autoAdjust="0"/>
  </p:normalViewPr>
  <p:slideViewPr>
    <p:cSldViewPr snapToGrid="0">
      <p:cViewPr varScale="1">
        <p:scale>
          <a:sx n="98" d="100"/>
          <a:sy n="98" d="100"/>
        </p:scale>
        <p:origin x="20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1/11/21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1/11/21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1/11/21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1/11/21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1/11/21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1/11/21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1/11/21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1/11/21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54E25A-8C70-C745-A39D-39B3AB02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21" y="1882588"/>
            <a:ext cx="4991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4C611-8BAC-4848-8FBF-D69E175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9" y="3543300"/>
            <a:ext cx="6210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82D20-1C60-464C-999E-F2E9152ACFC2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3" y="1139145"/>
            <a:ext cx="3666201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034118" y="1139145"/>
            <a:ext cx="4481896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1/11/21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Run some code to set up your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 on troubleshooting.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51E0E5-2DD0-274C-BA01-87D31B22B141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laptop, VM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Copy the first part of the code from the class repository. 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" y="1463134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1/11/21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1/11/21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1/11/21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1/11/21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Option 2…free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5169</TotalTime>
  <Words>931</Words>
  <Application>Microsoft Macintosh PowerPoint</Application>
  <PresentationFormat>On-screen Show (4:3)</PresentationFormat>
  <Paragraphs>162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1_Office Theme</vt:lpstr>
      <vt:lpstr>The course uses three software components for learning.</vt:lpstr>
      <vt:lpstr>2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Option 2…free hosted cloud instance</vt:lpstr>
      <vt:lpstr>Steps 1, 2 &amp; 3 are done for www.rstudio.cloud!</vt:lpstr>
      <vt:lpstr>Now that you have R, R-Studio &amp; Git, time to connect to our class repository.</vt:lpstr>
      <vt:lpstr>If LOCAL or VM: setup a new project &amp; do a “git pull”</vt:lpstr>
      <vt:lpstr>If LOCAL or VM: setup a new project &amp; do a “git pull”</vt:lpstr>
      <vt:lpstr>If you are using Rstudio.cloud</vt:lpstr>
      <vt:lpstr>Then rename your project in the browser</vt:lpstr>
      <vt:lpstr>Each day we will perform a git pull.</vt:lpstr>
      <vt:lpstr>Second to last item.  Create a personal folder.</vt:lpstr>
      <vt:lpstr>Second to last item.  Create a personal folder.</vt:lpstr>
      <vt:lpstr>Second to last item.  Create a personal folder.</vt:lpstr>
      <vt:lpstr>Run some code to set up your environment</vt:lpstr>
      <vt:lpstr>Now just run some code</vt:lpstr>
      <vt:lpstr>Almost setup…don’t worry if you need help.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300</cp:revision>
  <dcterms:created xsi:type="dcterms:W3CDTF">2018-05-23T17:24:59Z</dcterms:created>
  <dcterms:modified xsi:type="dcterms:W3CDTF">2021-01-11T23:32:29Z</dcterms:modified>
</cp:coreProperties>
</file>